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  <a:srgbClr val="9DC3E6"/>
    <a:srgbClr val="FEF5EF"/>
    <a:srgbClr val="FFDBDB"/>
    <a:srgbClr val="D5DCE6"/>
    <a:srgbClr val="E6E6FF"/>
    <a:srgbClr val="CCCDE7"/>
    <a:srgbClr val="ECECEC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F507F-603F-4E1A-A467-432E2CF5B0C6}" type="datetimeFigureOut">
              <a:rPr lang="ko-KR" altLang="en-US" smtClean="0"/>
              <a:t>7/20/2021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2F5E6-B6B0-4715-A701-44C572BFA3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27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9328-869F-4C50-8D86-577AFF9D3AAC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6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CB6F-D84C-40F0-B4C3-0D005AEAA80D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79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6B76-4DF5-43DB-8ED9-50F8943F6E7B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8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0C55-FB66-4184-999F-0229934E935C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7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693BD-A083-40E8-B949-5D8E3B463BB4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12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F456-E494-4549-B578-2492FA5BB291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3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3AB2-618A-45F3-A3A5-74C5618581B0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8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6C3D-62C9-46BA-B486-B018E46A2515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92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9CE9-F0EA-4263-A547-E291D93A491C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E0E6F-630B-49A7-8E0B-39629B631FBF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74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0138-7D59-421B-9F80-7BEBA7121FEA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3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B281E-DD4D-4755-BFD0-5099FBBFBBA7}" type="datetime1">
              <a:rPr lang="en-US" altLang="ko-KR" smtClean="0"/>
              <a:t>7/20/2021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220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978A-2A38-453E-9114-01FBAE48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5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286526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rgbClr val="0070C0"/>
                </a:solidFill>
                <a:latin typeface="Verdana" panose="020B0604030504040204" pitchFamily="34" charset="0"/>
              </a:rPr>
              <a:t>Presentation Title</a:t>
            </a:r>
            <a:endParaRPr lang="ko-KR" altLang="en-US" sz="3200" b="1" dirty="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00707" y="1394162"/>
            <a:ext cx="573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rgbClr val="0070C0"/>
                </a:solidFill>
                <a:latin typeface="Verdana" panose="020B0604030504040204" pitchFamily="34" charset="0"/>
              </a:rPr>
              <a:t>Category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4229687"/>
            <a:ext cx="12180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solidFill>
                  <a:srgbClr val="0070C0"/>
                </a:solidFill>
                <a:latin typeface="Verdana" panose="020B0604030504040204" pitchFamily="34" charset="0"/>
              </a:rPr>
              <a:t>First Name Last Name</a:t>
            </a:r>
            <a:endParaRPr lang="ko-KR" altLang="en-US" sz="2400" dirty="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4942541"/>
            <a:ext cx="12203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rgbClr val="0070C0"/>
                </a:solidFill>
                <a:latin typeface="Verdana" panose="020B0604030504040204" pitchFamily="34" charset="0"/>
              </a:rPr>
              <a:t>Affiliation, Country</a:t>
            </a:r>
            <a:endParaRPr lang="ko-KR" altLang="en-US" sz="2000" dirty="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601" y="1462669"/>
            <a:ext cx="5771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70C0"/>
                </a:solidFill>
                <a:latin typeface="Verdana" panose="020B0604030504040204" pitchFamily="34" charset="0"/>
              </a:rPr>
              <a:t>E-poster Code</a:t>
            </a:r>
            <a:endParaRPr lang="ko-KR" altLang="en-US" sz="2000" dirty="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0707" y="1862779"/>
            <a:ext cx="573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rgbClr val="0070C0"/>
                </a:solidFill>
                <a:latin typeface="Verdana" panose="020B0604030504040204" pitchFamily="34" charset="0"/>
              </a:rPr>
              <a:t>Sub-category</a:t>
            </a:r>
          </a:p>
        </p:txBody>
      </p:sp>
    </p:spTree>
    <p:extLst>
      <p:ext uri="{BB962C8B-B14F-4D97-AF65-F5344CB8AC3E}">
        <p14:creationId xmlns:p14="http://schemas.microsoft.com/office/powerpoint/2010/main" val="19749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95656" y="431919"/>
            <a:ext cx="9562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endParaRPr lang="ko-KR" altLang="en-US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297" y="1333144"/>
            <a:ext cx="1097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Contents</a:t>
            </a:r>
            <a:endParaRPr lang="ko-KR" altLang="en-US" sz="16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5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5656" y="431919"/>
            <a:ext cx="9562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Verdana" panose="020B0604030504040204" pitchFamily="34" charset="0"/>
                <a:ea typeface="Verdana" panose="020B0604030504040204" pitchFamily="34" charset="0"/>
              </a:rPr>
              <a:t>Materials and Methods</a:t>
            </a:r>
            <a:endParaRPr lang="ko-KR" alt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297" y="1333144"/>
            <a:ext cx="1097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Contents</a:t>
            </a:r>
            <a:endParaRPr lang="ko-KR" altLang="en-US" sz="16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5656" y="431919"/>
            <a:ext cx="9562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Verdana" panose="020B0604030504040204" pitchFamily="34" charset="0"/>
                <a:ea typeface="Verdana" panose="020B0604030504040204" pitchFamily="34" charset="0"/>
              </a:rPr>
              <a:t>Results</a:t>
            </a:r>
            <a:endParaRPr lang="ko-KR" alt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297" y="1333144"/>
            <a:ext cx="1097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Contents</a:t>
            </a:r>
            <a:endParaRPr lang="ko-KR" altLang="en-US" sz="16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60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78A-2A38-453E-9114-01FBAE48BF1B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5656" y="431919"/>
            <a:ext cx="9562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Verdana" panose="020B0604030504040204" pitchFamily="34" charset="0"/>
                <a:ea typeface="Verdana" panose="020B0604030504040204" pitchFamily="34" charset="0"/>
              </a:rPr>
              <a:t>Conclusions</a:t>
            </a:r>
            <a:endParaRPr lang="ko-KR" alt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297" y="1333144"/>
            <a:ext cx="1097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Contents</a:t>
            </a:r>
            <a:endParaRPr lang="ko-KR" altLang="en-US" sz="16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80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27</Words>
  <Application>Microsoft Office PowerPoint</Application>
  <PresentationFormat>와이드스크린</PresentationFormat>
  <Paragraphs>18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맑은 고딕</vt:lpstr>
      <vt:lpstr>Arial</vt:lpstr>
      <vt:lpstr>Calibri</vt:lpstr>
      <vt:lpstr>Calibri Light</vt:lpstr>
      <vt:lpstr>Verdana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38</cp:revision>
  <dcterms:created xsi:type="dcterms:W3CDTF">2021-06-29T00:45:48Z</dcterms:created>
  <dcterms:modified xsi:type="dcterms:W3CDTF">2021-07-19T17:50:03Z</dcterms:modified>
</cp:coreProperties>
</file>